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452" r:id="rId2"/>
    <p:sldId id="1472" r:id="rId3"/>
    <p:sldId id="1473" r:id="rId4"/>
    <p:sldId id="1474" r:id="rId5"/>
    <p:sldId id="1475" r:id="rId6"/>
    <p:sldId id="147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2617" y="2537943"/>
            <a:ext cx="8210282" cy="95177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397. JESUH VA KO NING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I Must Tell Jesus </a:t>
            </a:r>
          </a:p>
          <a:p>
            <a:r>
              <a:rPr lang="en-US" sz="1500" dirty="0"/>
              <a:t>Late 34:17</a:t>
            </a:r>
          </a:p>
          <a:p>
            <a:r>
              <a:rPr lang="en-US" sz="1500" dirty="0"/>
              <a:t>Elisha A. Hoffman, 1839-1929</a:t>
            </a:r>
          </a:p>
          <a:p>
            <a:r>
              <a:rPr lang="en-US" sz="1600" dirty="0" err="1"/>
              <a:t>Doh</a:t>
            </a:r>
            <a:r>
              <a:rPr lang="en-US" sz="1600" dirty="0"/>
              <a:t> is </a:t>
            </a:r>
            <a:r>
              <a:rPr lang="en-US" sz="1600" dirty="0" err="1"/>
              <a:t>Eb</a:t>
            </a:r>
            <a:endParaRPr lang="en-US" sz="1600" dirty="0"/>
          </a:p>
          <a:p>
            <a:endParaRPr lang="en-US" sz="15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8801389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haksatna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kia’n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ke’ng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lompi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hi, Amah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044696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kia’n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ke’ng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lompi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huh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0596584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lungkhamna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hehpih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lawmpa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huhpah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1869059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-et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bawlsiatna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thuakkha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bekbek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4386344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siat-theih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dim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Bangbang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Amah’n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zawhpih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4992507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237</Words>
  <Application>Microsoft Office PowerPoint</Application>
  <PresentationFormat>On-screen Show (4:3)</PresentationFormat>
  <Paragraphs>43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397. JESUH VA KO NING</vt:lpstr>
      <vt:lpstr>1</vt:lpstr>
      <vt:lpstr>Sakkik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2018-12-15T06:35:05Z</dcterms:modified>
</cp:coreProperties>
</file>